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1" r:id="rId4"/>
    <p:sldId id="286" r:id="rId5"/>
    <p:sldId id="282" r:id="rId6"/>
    <p:sldId id="283" r:id="rId7"/>
    <p:sldId id="284" r:id="rId8"/>
    <p:sldId id="285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0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1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8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7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2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1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5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6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9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5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9D155-1BDB-4FFE-82E5-A677F5D3158B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2F19-6E2E-4431-B9D5-CDED928AE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0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Social Media Remarketing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Making the Most of Your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i="1" dirty="0" smtClean="0"/>
              <a:t>What is Remarketing?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/>
              <a:t>Generally 2% of shoppers convert on the first visit to an online store. Retargeting brings back the other 98%. Retargeting works by keeping track of people who visit your site and displaying your retargeting ads to them as they visit other sites online</a:t>
            </a:r>
            <a:r>
              <a:rPr lang="en-US" sz="2400" dirty="0" smtClean="0"/>
              <a:t>.</a:t>
            </a:r>
          </a:p>
        </p:txBody>
      </p:sp>
      <p:pic>
        <p:nvPicPr>
          <p:cNvPr id="1026" name="Picture 2" descr="http://www.adroll.com/sites/default/files/fields/field_image/row/step_by_ste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3276600"/>
            <a:ext cx="40957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1" y="-28575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i="1" dirty="0" smtClean="0"/>
              <a:t>What is Remarketing?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high click-through rates and increased conversions that are typical with retargeting campaigns underscore the value of good branding and repeated exposure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Remarketing generally increases conversion rates by 300-400%, reducing your cost per lead</a:t>
            </a:r>
            <a:endParaRPr lang="en-US" sz="2400" dirty="0"/>
          </a:p>
        </p:txBody>
      </p:sp>
      <p:pic>
        <p:nvPicPr>
          <p:cNvPr id="2050" name="Picture 2" descr="http://www.adroll.com/sites/default/files/fields/field_image/row/retargeting_effectiv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7" y="4114800"/>
            <a:ext cx="439102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3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i="1" dirty="0" smtClean="0"/>
              <a:t>How Is This Possible?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Remarketing places a cookie on the website browser of visitors that have been to your website before, allowing you to target ads to them again at a cheaper </a:t>
            </a:r>
            <a:r>
              <a:rPr lang="en-US" sz="2400" dirty="0" smtClean="0"/>
              <a:t>rate</a:t>
            </a:r>
          </a:p>
          <a:p>
            <a:pPr lvl="0"/>
            <a:r>
              <a:rPr lang="en-US" sz="2400" dirty="0" smtClean="0"/>
              <a:t>A </a:t>
            </a:r>
            <a:r>
              <a:rPr lang="en-US" sz="2400" dirty="0"/>
              <a:t>cookie is a piece of text that a Web server can store on a user's hard disk. Cookies allow a Web site to store information on a user's machine and later retrieve it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They </a:t>
            </a:r>
            <a:r>
              <a:rPr lang="en-US" sz="2400" dirty="0"/>
              <a:t>cannot gather any information on their own. Nor can they collect any personal information about you from your machine.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929187"/>
            <a:ext cx="2562225" cy="178117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505200" y="4876800"/>
            <a:ext cx="2562225" cy="1752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733800" y="5257800"/>
            <a:ext cx="2133600" cy="914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7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i="1" dirty="0" smtClean="0"/>
              <a:t>Google Display Network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Remarketing in the Google Display Network using banner ads is highly effective</a:t>
            </a:r>
          </a:p>
          <a:p>
            <a:pPr lvl="0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06751"/>
            <a:ext cx="6172200" cy="389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i="1" dirty="0" smtClean="0"/>
              <a:t>Facebook Remarketing via </a:t>
            </a:r>
            <a:r>
              <a:rPr lang="en-US" sz="3600" b="1" i="1" dirty="0" err="1" smtClean="0"/>
              <a:t>Adroll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err="1" smtClean="0"/>
              <a:t>Adroll</a:t>
            </a:r>
            <a:r>
              <a:rPr lang="en-US" sz="2400" dirty="0" smtClean="0"/>
              <a:t> .com offers remarketing via Facebook sidebar ads</a:t>
            </a:r>
          </a:p>
          <a:p>
            <a:pPr lvl="0"/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67" y="2209800"/>
            <a:ext cx="5499233" cy="412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i="1" dirty="0" smtClean="0"/>
              <a:t>How To Setup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Google Display Remarketing: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Setup an </a:t>
            </a:r>
            <a:r>
              <a:rPr lang="en-US" sz="2000" dirty="0" err="1" smtClean="0"/>
              <a:t>Adwords</a:t>
            </a:r>
            <a:r>
              <a:rPr lang="en-US" sz="2000" dirty="0" smtClean="0"/>
              <a:t> account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Setup a remarketing campaign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Install a piece of code on your website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Design banner ads in 300x250, 728x90, 160x600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Facebook Remarketing Campaign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Add a Privacy Policy to your website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Setup an </a:t>
            </a:r>
            <a:r>
              <a:rPr lang="en-US" sz="2000" dirty="0" err="1" smtClean="0"/>
              <a:t>AdRoll</a:t>
            </a:r>
            <a:r>
              <a:rPr lang="en-US" sz="2000" dirty="0" smtClean="0"/>
              <a:t> account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Choose pics and write your ads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Install a tracking pixel on your website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879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i="1" dirty="0" smtClean="0"/>
              <a:t>Pros &amp; Cons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 smtClean="0"/>
              <a:t>Pros</a:t>
            </a:r>
          </a:p>
          <a:p>
            <a:r>
              <a:rPr lang="en-US" sz="2400" dirty="0" smtClean="0"/>
              <a:t>Currently costs about $0.25 - $1 per click</a:t>
            </a:r>
          </a:p>
          <a:p>
            <a:r>
              <a:rPr lang="en-US" sz="2400" dirty="0" smtClean="0"/>
              <a:t>Very few people are using it yet</a:t>
            </a:r>
          </a:p>
          <a:p>
            <a:r>
              <a:rPr lang="en-US" sz="2400" dirty="0" smtClean="0"/>
              <a:t>Gives the impression to potential clients that you have a huge marketing budget</a:t>
            </a:r>
          </a:p>
          <a:p>
            <a:r>
              <a:rPr lang="en-US" sz="2400" dirty="0" smtClean="0"/>
              <a:t>Needs very little maintenance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Cons</a:t>
            </a:r>
          </a:p>
          <a:p>
            <a:r>
              <a:rPr lang="en-US" sz="2400" dirty="0" smtClean="0"/>
              <a:t>You have to have traffic for it to work </a:t>
            </a:r>
          </a:p>
          <a:p>
            <a:r>
              <a:rPr lang="en-US" sz="2400" dirty="0" smtClean="0"/>
              <a:t>Technical to setup, helps to have a team</a:t>
            </a:r>
            <a:endParaRPr lang="en-US" sz="20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335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myJo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1" y="-152400"/>
            <a:ext cx="9525001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i="1" dirty="0" smtClean="0"/>
              <a:t>What’s Next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Twitter to launch remarketing options </a:t>
            </a:r>
          </a:p>
          <a:p>
            <a:endParaRPr lang="en-US" sz="2400" dirty="0" smtClean="0"/>
          </a:p>
          <a:p>
            <a:r>
              <a:rPr lang="en-US" sz="2400" dirty="0" smtClean="0"/>
              <a:t>Prices will slowly increase</a:t>
            </a:r>
          </a:p>
          <a:p>
            <a:endParaRPr lang="en-US" sz="2400" dirty="0" smtClean="0"/>
          </a:p>
          <a:p>
            <a:r>
              <a:rPr lang="en-US" sz="2400" dirty="0" smtClean="0"/>
              <a:t>Efficacy will drop as people learn what remarketing is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Next 2-3 years is the bubble to take advantage of this</a:t>
            </a:r>
            <a:endParaRPr lang="en-US" sz="20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49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368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Social Media Remarketing</vt:lpstr>
      <vt:lpstr>What is Remarketing?</vt:lpstr>
      <vt:lpstr>What is Remarketing?</vt:lpstr>
      <vt:lpstr>How Is This Possible?</vt:lpstr>
      <vt:lpstr>Google Display Network</vt:lpstr>
      <vt:lpstr>Facebook Remarketing via Adroll</vt:lpstr>
      <vt:lpstr>How To Setup</vt:lpstr>
      <vt:lpstr>Pros &amp; Cons</vt:lpstr>
      <vt:lpstr>What’s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LinkedIn &amp; Twitter</dc:title>
  <dc:creator>Tiffany</dc:creator>
  <cp:lastModifiedBy>Allison Gagliardi</cp:lastModifiedBy>
  <cp:revision>14</cp:revision>
  <dcterms:created xsi:type="dcterms:W3CDTF">2013-10-07T19:14:10Z</dcterms:created>
  <dcterms:modified xsi:type="dcterms:W3CDTF">2014-04-07T20:31:11Z</dcterms:modified>
</cp:coreProperties>
</file>